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1.jpg" ContentType="image/jpeg"/>
  <Override PartName="/ppt/media/image67.jpg" ContentType="image/jpeg"/>
  <Override PartName="/ppt/media/image68.jpg" ContentType="image/jpeg"/>
  <Override PartName="/ppt/media/image69.jpg" ContentType="image/jpeg"/>
  <Override PartName="/ppt/media/image72.jpg" ContentType="image/jpeg"/>
  <Override PartName="/ppt/media/image7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39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60" r:id="rId18"/>
    <p:sldId id="381" r:id="rId19"/>
    <p:sldId id="361" r:id="rId20"/>
    <p:sldId id="362" r:id="rId21"/>
    <p:sldId id="363" r:id="rId22"/>
    <p:sldId id="364" r:id="rId23"/>
    <p:sldId id="365" r:id="rId24"/>
    <p:sldId id="259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4562"/>
    <a:srgbClr val="FF0000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77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C59D-E153-48C3-BE1F-6332EC1921F8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9BBCF-A9D3-4BAC-8A2E-C2D974C0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0544" y="6428102"/>
            <a:ext cx="1500116" cy="259308"/>
          </a:xfrm>
        </p:spPr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46420" y="6639633"/>
            <a:ext cx="9826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2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283248"/>
            <a:ext cx="10515600" cy="521979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5" y="994085"/>
            <a:ext cx="10515600" cy="558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" y="858706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09749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4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283248"/>
            <a:ext cx="10515600" cy="5219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9935"/>
            <a:ext cx="5181600" cy="51670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9935"/>
            <a:ext cx="5181600" cy="5167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" y="858706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2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255952"/>
            <a:ext cx="10515600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4" y="10253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653" y="1903901"/>
            <a:ext cx="5157787" cy="4340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8" y="102788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8" y="1903902"/>
            <a:ext cx="5183188" cy="43403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" y="858706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283248"/>
            <a:ext cx="10515600" cy="5219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" y="858706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8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36"/>
            <a:ext cx="10515600" cy="52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030408"/>
            <a:ext cx="10515600" cy="54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54195" y="6496334"/>
            <a:ext cx="1500116" cy="25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6200-D4F5-4128-9959-A4E8FDC235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21" y="60330"/>
            <a:ext cx="1219200" cy="304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46420" y="6639633"/>
            <a:ext cx="9826388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0879" y="6605529"/>
            <a:ext cx="120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Bata India Ltd</a:t>
            </a:r>
          </a:p>
        </p:txBody>
      </p:sp>
    </p:spTree>
    <p:extLst>
      <p:ext uri="{BB962C8B-B14F-4D97-AF65-F5344CB8AC3E}">
        <p14:creationId xmlns:p14="http://schemas.microsoft.com/office/powerpoint/2010/main" val="13788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325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534" y="2223802"/>
            <a:ext cx="4651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Identification of Best Sellers in FT and NFT product categories</a:t>
            </a:r>
          </a:p>
        </p:txBody>
      </p:sp>
    </p:spTree>
    <p:extLst>
      <p:ext uri="{BB962C8B-B14F-4D97-AF65-F5344CB8AC3E}">
        <p14:creationId xmlns:p14="http://schemas.microsoft.com/office/powerpoint/2010/main" val="128541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6729"/>
              </p:ext>
            </p:extLst>
          </p:nvPr>
        </p:nvGraphicFramePr>
        <p:xfrm>
          <a:off x="6668203" y="2241200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824-4/6773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Corso Oxford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Oxford lace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xmlns="" id="{DCF0EBDA-FA7A-48EA-B9C9-6DF98C81EEBE}"/>
              </a:ext>
            </a:extLst>
          </p:cNvPr>
          <p:cNvSpPr/>
          <p:nvPr/>
        </p:nvSpPr>
        <p:spPr>
          <a:xfrm>
            <a:off x="838205" y="1375235"/>
            <a:ext cx="2549512" cy="1005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D65E75BC-8D34-415D-8435-D2D3F1BD3D82}"/>
              </a:ext>
            </a:extLst>
          </p:cNvPr>
          <p:cNvSpPr/>
          <p:nvPr/>
        </p:nvSpPr>
        <p:spPr>
          <a:xfrm>
            <a:off x="790543" y="2772147"/>
            <a:ext cx="1004554" cy="3046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2B13C755-1AF9-4447-840C-D61484958EF9}"/>
              </a:ext>
            </a:extLst>
          </p:cNvPr>
          <p:cNvSpPr/>
          <p:nvPr/>
        </p:nvSpPr>
        <p:spPr>
          <a:xfrm>
            <a:off x="5075583" y="2772146"/>
            <a:ext cx="1152939" cy="3242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666B85-2F27-4938-A08B-E1DAAB5B4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95" y="2772147"/>
            <a:ext cx="2808872" cy="2608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F22FB-7086-4A3F-9C55-0EA85698CA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22135"/>
          <a:stretch/>
        </p:blipFill>
        <p:spPr>
          <a:xfrm>
            <a:off x="3624256" y="1194278"/>
            <a:ext cx="2612421" cy="13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10742"/>
              </p:ext>
            </p:extLst>
          </p:nvPr>
        </p:nvGraphicFramePr>
        <p:xfrm>
          <a:off x="6648089" y="1947260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854-6734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Corso Loafer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3493B416-F0A8-4876-B394-8BFCD2E585C7}"/>
              </a:ext>
            </a:extLst>
          </p:cNvPr>
          <p:cNvSpPr/>
          <p:nvPr/>
        </p:nvSpPr>
        <p:spPr>
          <a:xfrm>
            <a:off x="1820290" y="1550504"/>
            <a:ext cx="3109519" cy="1268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3308BFED-54A5-4C85-BA48-315E9A213B49}"/>
              </a:ext>
            </a:extLst>
          </p:cNvPr>
          <p:cNvSpPr/>
          <p:nvPr/>
        </p:nvSpPr>
        <p:spPr>
          <a:xfrm>
            <a:off x="1115503" y="2915477"/>
            <a:ext cx="965090" cy="3001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22E2F9E8-A705-40CD-987F-5FBB03B366ED}"/>
              </a:ext>
            </a:extLst>
          </p:cNvPr>
          <p:cNvSpPr/>
          <p:nvPr/>
        </p:nvSpPr>
        <p:spPr>
          <a:xfrm>
            <a:off x="4315704" y="2818866"/>
            <a:ext cx="1228209" cy="3461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73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48751"/>
              </p:ext>
            </p:extLst>
          </p:nvPr>
        </p:nvGraphicFramePr>
        <p:xfrm>
          <a:off x="6576694" y="2111095"/>
          <a:ext cx="5257497" cy="311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</a:t>
                      </a:r>
                      <a:r>
                        <a:rPr lang="en-US" sz="1400" dirty="0" err="1"/>
                        <a:t>Mocca</a:t>
                      </a:r>
                      <a:r>
                        <a:rPr lang="en-US" sz="1400" dirty="0"/>
                        <a:t> Zero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laminated with 4mm HD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xmlns="" id="{7A738334-EA0F-4779-B77D-D4D7B0C493C6}"/>
              </a:ext>
            </a:extLst>
          </p:cNvPr>
          <p:cNvSpPr/>
          <p:nvPr/>
        </p:nvSpPr>
        <p:spPr>
          <a:xfrm>
            <a:off x="1836108" y="1452595"/>
            <a:ext cx="3358744" cy="131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0F58217C-A491-4361-A9CF-4005CBDE28B2}"/>
              </a:ext>
            </a:extLst>
          </p:cNvPr>
          <p:cNvSpPr/>
          <p:nvPr/>
        </p:nvSpPr>
        <p:spPr>
          <a:xfrm>
            <a:off x="1149030" y="2955234"/>
            <a:ext cx="1024327" cy="261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DB97ECC5-D29A-4EAE-BC8F-BEDE91774802}"/>
              </a:ext>
            </a:extLst>
          </p:cNvPr>
          <p:cNvSpPr/>
          <p:nvPr/>
        </p:nvSpPr>
        <p:spPr>
          <a:xfrm>
            <a:off x="4422169" y="2733223"/>
            <a:ext cx="1024327" cy="3054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19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74789"/>
              </p:ext>
            </p:extLst>
          </p:nvPr>
        </p:nvGraphicFramePr>
        <p:xfrm>
          <a:off x="6524579" y="2079099"/>
          <a:ext cx="5257497" cy="311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824-6727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</a:t>
                      </a:r>
                      <a:r>
                        <a:rPr lang="en-US" sz="1400" dirty="0" err="1"/>
                        <a:t>Mocca</a:t>
                      </a:r>
                      <a:r>
                        <a:rPr lang="en-US" sz="1400" dirty="0"/>
                        <a:t> Zero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Laminated with 4mm HD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Derby Lace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1DAFE3ED-F18F-437A-8D45-699853E3A2B2}"/>
              </a:ext>
            </a:extLst>
          </p:cNvPr>
          <p:cNvSpPr/>
          <p:nvPr/>
        </p:nvSpPr>
        <p:spPr>
          <a:xfrm>
            <a:off x="1660317" y="1404730"/>
            <a:ext cx="3600796" cy="134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2A1237A9-9D88-4420-BC01-DCA7C469470B}"/>
              </a:ext>
            </a:extLst>
          </p:cNvPr>
          <p:cNvSpPr/>
          <p:nvPr/>
        </p:nvSpPr>
        <p:spPr>
          <a:xfrm>
            <a:off x="838205" y="2849217"/>
            <a:ext cx="1021376" cy="300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xmlns="" id="{7346F01B-1314-4B12-9B8E-1620DF184188}"/>
              </a:ext>
            </a:extLst>
          </p:cNvPr>
          <p:cNvSpPr/>
          <p:nvPr/>
        </p:nvSpPr>
        <p:spPr>
          <a:xfrm>
            <a:off x="4646047" y="3008244"/>
            <a:ext cx="1021376" cy="282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50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33025"/>
              </p:ext>
            </p:extLst>
          </p:nvPr>
        </p:nvGraphicFramePr>
        <p:xfrm>
          <a:off x="6499928" y="2082174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854-3721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Rubber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FF2B5EF4-FFF2-40B4-BE49-F238E27FC236}">
                <a16:creationId xmlns:a16="http://schemas.microsoft.com/office/drawing/2014/main" xmlns="" id="{9BADF2EF-771D-4EAA-B7CA-AEC9072A15A6}"/>
              </a:ext>
            </a:extLst>
          </p:cNvPr>
          <p:cNvSpPr/>
          <p:nvPr/>
        </p:nvSpPr>
        <p:spPr>
          <a:xfrm>
            <a:off x="1406387" y="1421958"/>
            <a:ext cx="3962400" cy="1540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04407210-2695-4D42-B7E5-3AD78DA82853}"/>
              </a:ext>
            </a:extLst>
          </p:cNvPr>
          <p:cNvSpPr/>
          <p:nvPr/>
        </p:nvSpPr>
        <p:spPr>
          <a:xfrm>
            <a:off x="1083100" y="2962722"/>
            <a:ext cx="11811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xmlns="" id="{0C18F18E-7DB7-43D4-8588-CBFDA0A0564F}"/>
              </a:ext>
            </a:extLst>
          </p:cNvPr>
          <p:cNvSpPr/>
          <p:nvPr/>
        </p:nvSpPr>
        <p:spPr>
          <a:xfrm>
            <a:off x="4538406" y="2962722"/>
            <a:ext cx="1153668" cy="319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06270"/>
              </p:ext>
            </p:extLst>
          </p:nvPr>
        </p:nvGraphicFramePr>
        <p:xfrm>
          <a:off x="6510433" y="2135182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Millions Slip 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Rubber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952AB-49A3-4DC9-A189-7A719A5A0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099930" y="1194277"/>
            <a:ext cx="3140766" cy="1570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C024F7-E5EA-452C-9AB3-E99BCD6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r="24534"/>
          <a:stretch/>
        </p:blipFill>
        <p:spPr>
          <a:xfrm>
            <a:off x="3909941" y="2551069"/>
            <a:ext cx="1635544" cy="3134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82F150-23E8-47A0-A2C8-51C8D7B926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3" r="27640"/>
          <a:stretch/>
        </p:blipFill>
        <p:spPr>
          <a:xfrm>
            <a:off x="1157653" y="2739536"/>
            <a:ext cx="1393390" cy="30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50457"/>
              </p:ext>
            </p:extLst>
          </p:nvPr>
        </p:nvGraphicFramePr>
        <p:xfrm>
          <a:off x="6576694" y="2135429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Adrian 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Dual 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0C830-B0CC-4C46-A1CE-EA0535EC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921565" y="1416499"/>
            <a:ext cx="2875722" cy="1437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FC69EF-31CC-4AFB-B0FB-3D51FC28A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9" y="3057938"/>
            <a:ext cx="2875722" cy="2670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5346EE-22E2-43FE-96BB-EB7000D68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r="25776"/>
          <a:stretch/>
        </p:blipFill>
        <p:spPr>
          <a:xfrm>
            <a:off x="4296731" y="2854360"/>
            <a:ext cx="1463146" cy="30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0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63970"/>
              </p:ext>
            </p:extLst>
          </p:nvPr>
        </p:nvGraphicFramePr>
        <p:xfrm>
          <a:off x="6627732" y="2160120"/>
          <a:ext cx="5257497" cy="311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864-4/6935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Charles Fishermen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Skin fit – 4mm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+ Polyfoam-8 mm + HPO2(EVA) 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11" name="object 15">
            <a:extLst>
              <a:ext uri="{FF2B5EF4-FFF2-40B4-BE49-F238E27FC236}">
                <a16:creationId xmlns:a16="http://schemas.microsoft.com/office/drawing/2014/main" xmlns="" id="{98FFB023-850C-4641-A453-0AFEF3ABD263}"/>
              </a:ext>
            </a:extLst>
          </p:cNvPr>
          <p:cNvSpPr/>
          <p:nvPr/>
        </p:nvSpPr>
        <p:spPr>
          <a:xfrm>
            <a:off x="683854" y="1446057"/>
            <a:ext cx="2395909" cy="99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xmlns="" id="{93171DFC-00F1-43B5-8CC8-BED68D67B82F}"/>
              </a:ext>
            </a:extLst>
          </p:cNvPr>
          <p:cNvSpPr/>
          <p:nvPr/>
        </p:nvSpPr>
        <p:spPr>
          <a:xfrm>
            <a:off x="3720611" y="1298580"/>
            <a:ext cx="2414016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xmlns="" id="{66F44BC8-DB5A-420E-AC5D-38633BAAF079}"/>
              </a:ext>
            </a:extLst>
          </p:cNvPr>
          <p:cNvSpPr/>
          <p:nvPr/>
        </p:nvSpPr>
        <p:spPr>
          <a:xfrm>
            <a:off x="5469534" y="2642440"/>
            <a:ext cx="959014" cy="232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xmlns="" id="{3DE0BA77-6E45-4155-A867-9EE07D5E718F}"/>
              </a:ext>
            </a:extLst>
          </p:cNvPr>
          <p:cNvSpPr/>
          <p:nvPr/>
        </p:nvSpPr>
        <p:spPr>
          <a:xfrm>
            <a:off x="838205" y="2680383"/>
            <a:ext cx="1083360" cy="2289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xmlns="" id="{61169E3E-3A57-4129-87FC-7EE272E54B1D}"/>
              </a:ext>
            </a:extLst>
          </p:cNvPr>
          <p:cNvSpPr/>
          <p:nvPr/>
        </p:nvSpPr>
        <p:spPr>
          <a:xfrm>
            <a:off x="2573517" y="3201118"/>
            <a:ext cx="2602097" cy="1029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60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33083"/>
              </p:ext>
            </p:extLst>
          </p:nvPr>
        </p:nvGraphicFramePr>
        <p:xfrm>
          <a:off x="6673613" y="2335777"/>
          <a:ext cx="5257497" cy="311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863-5/9904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Miles Fishermen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Oily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Skin fit – 4mm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+ Polyfoam-8 mm + HPO2(EVA) 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9" name="object 8">
            <a:extLst>
              <a:ext uri="{FF2B5EF4-FFF2-40B4-BE49-F238E27FC236}">
                <a16:creationId xmlns:a16="http://schemas.microsoft.com/office/drawing/2014/main" xmlns="" id="{9A7B99A2-9810-4E81-85CE-4AF71058B750}"/>
              </a:ext>
            </a:extLst>
          </p:cNvPr>
          <p:cNvSpPr/>
          <p:nvPr/>
        </p:nvSpPr>
        <p:spPr>
          <a:xfrm>
            <a:off x="564874" y="1367948"/>
            <a:ext cx="2819400" cy="1259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xmlns="" id="{D5655810-C841-4724-9AB0-E088645E131D}"/>
              </a:ext>
            </a:extLst>
          </p:cNvPr>
          <p:cNvSpPr/>
          <p:nvPr/>
        </p:nvSpPr>
        <p:spPr>
          <a:xfrm>
            <a:off x="3674798" y="1367948"/>
            <a:ext cx="2757146" cy="1204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xmlns="" id="{534E0080-7CD1-4B34-A1D5-95372319EDFC}"/>
              </a:ext>
            </a:extLst>
          </p:cNvPr>
          <p:cNvSpPr/>
          <p:nvPr/>
        </p:nvSpPr>
        <p:spPr>
          <a:xfrm>
            <a:off x="5295040" y="2633678"/>
            <a:ext cx="1136904" cy="2813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C124EC4-02E0-4434-B8A0-1091E401F971}"/>
              </a:ext>
            </a:extLst>
          </p:cNvPr>
          <p:cNvSpPr/>
          <p:nvPr/>
        </p:nvSpPr>
        <p:spPr>
          <a:xfrm>
            <a:off x="2312047" y="3135430"/>
            <a:ext cx="2741324" cy="1193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950A5D85-F8CE-4DD4-8B23-F754BC40CD27}"/>
              </a:ext>
            </a:extLst>
          </p:cNvPr>
          <p:cNvSpPr/>
          <p:nvPr/>
        </p:nvSpPr>
        <p:spPr>
          <a:xfrm>
            <a:off x="957339" y="3017297"/>
            <a:ext cx="1017235" cy="2622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85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56945"/>
              </p:ext>
            </p:extLst>
          </p:nvPr>
        </p:nvGraphicFramePr>
        <p:xfrm>
          <a:off x="6772678" y="2201443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864-4/6970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New Track Fishermen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Lycra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Polyfoam + Memory cushion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Sandal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9" name="object 8">
            <a:extLst>
              <a:ext uri="{FF2B5EF4-FFF2-40B4-BE49-F238E27FC236}">
                <a16:creationId xmlns:a16="http://schemas.microsoft.com/office/drawing/2014/main" xmlns="" id="{646403EC-637D-40D9-B0E3-74BA2FAE9617}"/>
              </a:ext>
            </a:extLst>
          </p:cNvPr>
          <p:cNvSpPr/>
          <p:nvPr/>
        </p:nvSpPr>
        <p:spPr>
          <a:xfrm>
            <a:off x="557967" y="1384293"/>
            <a:ext cx="2833214" cy="122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8665CA2E-639E-4970-B056-BD786727371C}"/>
              </a:ext>
            </a:extLst>
          </p:cNvPr>
          <p:cNvSpPr/>
          <p:nvPr/>
        </p:nvSpPr>
        <p:spPr>
          <a:xfrm>
            <a:off x="3625932" y="1468105"/>
            <a:ext cx="2861785" cy="117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xmlns="" id="{09F43C93-6119-4DB6-B23F-67FC4863BDAC}"/>
              </a:ext>
            </a:extLst>
          </p:cNvPr>
          <p:cNvSpPr/>
          <p:nvPr/>
        </p:nvSpPr>
        <p:spPr>
          <a:xfrm>
            <a:off x="785196" y="2902981"/>
            <a:ext cx="1219200" cy="2687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DC4876F6-FDD1-47E0-956F-0082E6788345}"/>
              </a:ext>
            </a:extLst>
          </p:cNvPr>
          <p:cNvSpPr/>
          <p:nvPr/>
        </p:nvSpPr>
        <p:spPr>
          <a:xfrm>
            <a:off x="5385893" y="2740445"/>
            <a:ext cx="1219200" cy="2756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9D14D157-10AD-45EC-89CB-E6825BB87585}"/>
              </a:ext>
            </a:extLst>
          </p:cNvPr>
          <p:cNvSpPr/>
          <p:nvPr/>
        </p:nvSpPr>
        <p:spPr>
          <a:xfrm>
            <a:off x="2186548" y="3347001"/>
            <a:ext cx="3155617" cy="1449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66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54484"/>
              </p:ext>
            </p:extLst>
          </p:nvPr>
        </p:nvGraphicFramePr>
        <p:xfrm>
          <a:off x="6523685" y="2136734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824-6503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HPO2 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Sheep + Lycra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Memory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Derby Lace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58D118F3-7F51-4C08-84BB-3963B3AED49A}"/>
              </a:ext>
            </a:extLst>
          </p:cNvPr>
          <p:cNvSpPr/>
          <p:nvPr/>
        </p:nvSpPr>
        <p:spPr>
          <a:xfrm>
            <a:off x="1635716" y="1457737"/>
            <a:ext cx="3360354" cy="13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0B1AF054-81A1-438B-93B4-A2FE5B4E76DE}"/>
              </a:ext>
            </a:extLst>
          </p:cNvPr>
          <p:cNvSpPr/>
          <p:nvPr/>
        </p:nvSpPr>
        <p:spPr>
          <a:xfrm>
            <a:off x="675026" y="2915478"/>
            <a:ext cx="960690" cy="280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EB09FD7B-2354-4C5A-A793-135E09F081E6}"/>
              </a:ext>
            </a:extLst>
          </p:cNvPr>
          <p:cNvSpPr/>
          <p:nvPr/>
        </p:nvSpPr>
        <p:spPr>
          <a:xfrm>
            <a:off x="4513286" y="2815732"/>
            <a:ext cx="956247" cy="2736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34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01713"/>
              </p:ext>
            </p:extLst>
          </p:nvPr>
        </p:nvGraphicFramePr>
        <p:xfrm>
          <a:off x="6626088" y="2297501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871-4/9981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Synthetic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25F060-BDD0-4DC7-B7AA-39628FC5D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9"/>
          <a:stretch/>
        </p:blipFill>
        <p:spPr>
          <a:xfrm>
            <a:off x="669347" y="1435212"/>
            <a:ext cx="2857500" cy="1239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F7581C-EE82-4FEF-99BE-FD1F3BCFC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0" b="27536"/>
          <a:stretch/>
        </p:blipFill>
        <p:spPr>
          <a:xfrm>
            <a:off x="3334500" y="2297501"/>
            <a:ext cx="3291588" cy="1304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0333CB-3FE1-45ED-B6E5-1FEDA025B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4130" r="5141" b="4130"/>
          <a:stretch/>
        </p:blipFill>
        <p:spPr>
          <a:xfrm>
            <a:off x="340393" y="2949803"/>
            <a:ext cx="2792594" cy="2609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E80E7E3-2149-4816-BF65-BA7208EC43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 r="23700"/>
          <a:stretch/>
        </p:blipFill>
        <p:spPr>
          <a:xfrm>
            <a:off x="3598453" y="3429000"/>
            <a:ext cx="1391478" cy="289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40684"/>
              </p:ext>
            </p:extLst>
          </p:nvPr>
        </p:nvGraphicFramePr>
        <p:xfrm>
          <a:off x="6687453" y="1947260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874-4/9968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Mandy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Oily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Textile Microfiber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EVA Footbed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2085EA-F510-4836-B961-735B3049C8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b="25167"/>
          <a:stretch/>
        </p:blipFill>
        <p:spPr>
          <a:xfrm>
            <a:off x="477079" y="1656520"/>
            <a:ext cx="2902151" cy="129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81A4F0-ACBE-4CAC-9971-F4119745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8"/>
          <a:stretch/>
        </p:blipFill>
        <p:spPr>
          <a:xfrm>
            <a:off x="3379230" y="1752827"/>
            <a:ext cx="3034821" cy="1335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B76C31-B3E6-4629-91AA-D59939A70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5" r="25465"/>
          <a:stretch/>
        </p:blipFill>
        <p:spPr>
          <a:xfrm>
            <a:off x="2491408" y="3109267"/>
            <a:ext cx="1378225" cy="25917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95C313-0114-4FB4-8B78-1B0F441B5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0" r="23826"/>
          <a:stretch/>
        </p:blipFill>
        <p:spPr>
          <a:xfrm>
            <a:off x="4589887" y="3185116"/>
            <a:ext cx="1412327" cy="2773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4724E3-273A-4782-AC83-87868F5EC3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r="23827"/>
          <a:stretch/>
        </p:blipFill>
        <p:spPr>
          <a:xfrm>
            <a:off x="751536" y="3069952"/>
            <a:ext cx="1431455" cy="26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5660"/>
              </p:ext>
            </p:extLst>
          </p:nvPr>
        </p:nvGraphicFramePr>
        <p:xfrm>
          <a:off x="6391164" y="1973729"/>
          <a:ext cx="5482784" cy="332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3107566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874-4/6907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Charles Thong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Skin Fit – 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Leather + Polyfoam-8 mm + HPO2(EVA) 4mm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4C5EDA1A-BC42-4529-80D4-F00EAF67275A}"/>
              </a:ext>
            </a:extLst>
          </p:cNvPr>
          <p:cNvSpPr/>
          <p:nvPr/>
        </p:nvSpPr>
        <p:spPr>
          <a:xfrm>
            <a:off x="573106" y="1510748"/>
            <a:ext cx="2435137" cy="925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xmlns="" id="{27CF1D8F-DB05-41F4-9B5E-5A89E6F8B05B}"/>
              </a:ext>
            </a:extLst>
          </p:cNvPr>
          <p:cNvSpPr/>
          <p:nvPr/>
        </p:nvSpPr>
        <p:spPr>
          <a:xfrm>
            <a:off x="3405808" y="1510748"/>
            <a:ext cx="2690191" cy="92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62982EAC-CA71-4E28-A20E-BB55DA0CD3C8}"/>
              </a:ext>
            </a:extLst>
          </p:cNvPr>
          <p:cNvSpPr/>
          <p:nvPr/>
        </p:nvSpPr>
        <p:spPr>
          <a:xfrm>
            <a:off x="2052504" y="3260035"/>
            <a:ext cx="2690191" cy="112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xmlns="" id="{B15D6218-11E9-4A74-A434-4CDBA05EC58B}"/>
              </a:ext>
            </a:extLst>
          </p:cNvPr>
          <p:cNvSpPr/>
          <p:nvPr/>
        </p:nvSpPr>
        <p:spPr>
          <a:xfrm>
            <a:off x="5265705" y="2806336"/>
            <a:ext cx="984504" cy="2540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xmlns="" id="{8D2BA9E7-E7DD-4F76-A214-65D703215A65}"/>
              </a:ext>
            </a:extLst>
          </p:cNvPr>
          <p:cNvSpPr/>
          <p:nvPr/>
        </p:nvSpPr>
        <p:spPr>
          <a:xfrm>
            <a:off x="679121" y="2793084"/>
            <a:ext cx="984505" cy="2747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1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Open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45922"/>
              </p:ext>
            </p:extLst>
          </p:nvPr>
        </p:nvGraphicFramePr>
        <p:xfrm>
          <a:off x="6449384" y="2046981"/>
          <a:ext cx="5482784" cy="332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3107566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874-4/6952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Charles Toe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Skin Fit – 4mm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Leather + Polyfoam-8 mm + HPO2(EVA) 4mm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Chappal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99666279-AA88-45E3-9C9B-BBBDF423EB5D}"/>
              </a:ext>
            </a:extLst>
          </p:cNvPr>
          <p:cNvSpPr/>
          <p:nvPr/>
        </p:nvSpPr>
        <p:spPr>
          <a:xfrm>
            <a:off x="476250" y="1265183"/>
            <a:ext cx="2705100" cy="114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BA411766-4A64-4C8F-9FA6-16DE04101476}"/>
              </a:ext>
            </a:extLst>
          </p:cNvPr>
          <p:cNvSpPr/>
          <p:nvPr/>
        </p:nvSpPr>
        <p:spPr>
          <a:xfrm>
            <a:off x="3375942" y="1349177"/>
            <a:ext cx="2886891" cy="1049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8D7A970F-304E-46A5-B606-4C6404DB7D0C}"/>
              </a:ext>
            </a:extLst>
          </p:cNvPr>
          <p:cNvSpPr/>
          <p:nvPr/>
        </p:nvSpPr>
        <p:spPr>
          <a:xfrm>
            <a:off x="1889850" y="3298594"/>
            <a:ext cx="2812884" cy="114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xmlns="" id="{E88FDD37-5F5E-4F99-9B8F-3C6441F6B586}"/>
              </a:ext>
            </a:extLst>
          </p:cNvPr>
          <p:cNvSpPr/>
          <p:nvPr/>
        </p:nvSpPr>
        <p:spPr>
          <a:xfrm>
            <a:off x="676175" y="2872251"/>
            <a:ext cx="830269" cy="2295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xmlns="" id="{66B26763-2DD4-4BEF-8F8B-253D8D1020CC}"/>
              </a:ext>
            </a:extLst>
          </p:cNvPr>
          <p:cNvSpPr/>
          <p:nvPr/>
        </p:nvSpPr>
        <p:spPr>
          <a:xfrm>
            <a:off x="5143672" y="2902243"/>
            <a:ext cx="952328" cy="2469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934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488582"/>
              </p:ext>
            </p:extLst>
          </p:nvPr>
        </p:nvGraphicFramePr>
        <p:xfrm>
          <a:off x="6589946" y="2120237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HPO2 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+ Lycra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Memory Foam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Polyurethane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7" name="object 11">
            <a:extLst>
              <a:ext uri="{FF2B5EF4-FFF2-40B4-BE49-F238E27FC236}">
                <a16:creationId xmlns:a16="http://schemas.microsoft.com/office/drawing/2014/main" xmlns="" id="{8F06647C-E42D-44A0-B6A2-D139A847335C}"/>
              </a:ext>
            </a:extLst>
          </p:cNvPr>
          <p:cNvSpPr/>
          <p:nvPr/>
        </p:nvSpPr>
        <p:spPr>
          <a:xfrm>
            <a:off x="1646582" y="1371181"/>
            <a:ext cx="3505200" cy="149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xmlns="" id="{CA37DFC3-09D3-49D4-BB9C-E0DDF9449613}"/>
              </a:ext>
            </a:extLst>
          </p:cNvPr>
          <p:cNvSpPr/>
          <p:nvPr/>
        </p:nvSpPr>
        <p:spPr>
          <a:xfrm>
            <a:off x="838205" y="2869294"/>
            <a:ext cx="967152" cy="285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BD063704-ECCB-4336-82C9-CFCF67EA40DD}"/>
              </a:ext>
            </a:extLst>
          </p:cNvPr>
          <p:cNvSpPr/>
          <p:nvPr/>
        </p:nvSpPr>
        <p:spPr>
          <a:xfrm>
            <a:off x="4601618" y="2726635"/>
            <a:ext cx="1100327" cy="2900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09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00987"/>
              </p:ext>
            </p:extLst>
          </p:nvPr>
        </p:nvGraphicFramePr>
        <p:xfrm>
          <a:off x="6721243" y="2108678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824-6872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Aaron Derby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Lycra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FD743F-B119-4235-85DB-739756ECA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842051" y="1163802"/>
            <a:ext cx="3392558" cy="1696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7BBA84-631D-4AF0-A5C3-E454703F8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r="26398"/>
          <a:stretch/>
        </p:blipFill>
        <p:spPr>
          <a:xfrm>
            <a:off x="4844271" y="2927268"/>
            <a:ext cx="1487859" cy="2985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34E61D-7EAA-416D-9C94-79F3F6E942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" y="3161464"/>
            <a:ext cx="2727561" cy="2532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E23BEE-6CA0-4142-9998-2B7B17F091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8" r="29730"/>
          <a:stretch/>
        </p:blipFill>
        <p:spPr>
          <a:xfrm>
            <a:off x="3719023" y="2860082"/>
            <a:ext cx="1125248" cy="29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84119"/>
              </p:ext>
            </p:extLst>
          </p:nvPr>
        </p:nvGraphicFramePr>
        <p:xfrm>
          <a:off x="6603198" y="2038584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Aaron Plain 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Lycra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E23BEE-6CA0-4142-9998-2B7B17F0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8" r="29730"/>
          <a:stretch/>
        </p:blipFill>
        <p:spPr>
          <a:xfrm>
            <a:off x="4095497" y="2860082"/>
            <a:ext cx="1125248" cy="298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7F5C4C-D18F-4534-8630-8C5F217F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2"/>
          <a:stretch/>
        </p:blipFill>
        <p:spPr>
          <a:xfrm>
            <a:off x="1414048" y="1217086"/>
            <a:ext cx="3430223" cy="1642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480E75-6225-4FB1-B234-BBB56D978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982323"/>
            <a:ext cx="3087757" cy="28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55290"/>
              </p:ext>
            </p:extLst>
          </p:nvPr>
        </p:nvGraphicFramePr>
        <p:xfrm>
          <a:off x="6550190" y="2119672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824-6854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Taylor Lace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Derby Lace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AB388A27-0C2D-41D0-BF53-16319D461EBC}"/>
              </a:ext>
            </a:extLst>
          </p:cNvPr>
          <p:cNvSpPr/>
          <p:nvPr/>
        </p:nvSpPr>
        <p:spPr>
          <a:xfrm>
            <a:off x="1678789" y="1416630"/>
            <a:ext cx="3675089" cy="140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xmlns="" id="{B650C28E-1E8B-4125-B998-34FA8C72A546}"/>
              </a:ext>
            </a:extLst>
          </p:cNvPr>
          <p:cNvSpPr/>
          <p:nvPr/>
        </p:nvSpPr>
        <p:spPr>
          <a:xfrm>
            <a:off x="961032" y="3030066"/>
            <a:ext cx="897896" cy="2555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8253E5C5-CDA2-47C7-B03C-E14DE4EE96BC}"/>
              </a:ext>
            </a:extLst>
          </p:cNvPr>
          <p:cNvSpPr/>
          <p:nvPr/>
        </p:nvSpPr>
        <p:spPr>
          <a:xfrm>
            <a:off x="3962830" y="2969708"/>
            <a:ext cx="1046492" cy="2555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84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94596"/>
              </p:ext>
            </p:extLst>
          </p:nvPr>
        </p:nvGraphicFramePr>
        <p:xfrm>
          <a:off x="6699270" y="1973976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854-4/6866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Taylor 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7" name="object 14">
            <a:extLst>
              <a:ext uri="{FF2B5EF4-FFF2-40B4-BE49-F238E27FC236}">
                <a16:creationId xmlns:a16="http://schemas.microsoft.com/office/drawing/2014/main" xmlns="" id="{C65F441C-BFF7-4822-9304-821139EB18A7}"/>
              </a:ext>
            </a:extLst>
          </p:cNvPr>
          <p:cNvSpPr/>
          <p:nvPr/>
        </p:nvSpPr>
        <p:spPr>
          <a:xfrm>
            <a:off x="505929" y="1415627"/>
            <a:ext cx="2874420" cy="1082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xmlns="" id="{0BCFD584-1123-46B2-9414-F059D4475470}"/>
              </a:ext>
            </a:extLst>
          </p:cNvPr>
          <p:cNvSpPr/>
          <p:nvPr/>
        </p:nvSpPr>
        <p:spPr>
          <a:xfrm>
            <a:off x="3553534" y="1417209"/>
            <a:ext cx="2995748" cy="1113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xmlns="" id="{1188D944-E286-4D8B-A209-A98A866D767E}"/>
              </a:ext>
            </a:extLst>
          </p:cNvPr>
          <p:cNvSpPr/>
          <p:nvPr/>
        </p:nvSpPr>
        <p:spPr>
          <a:xfrm>
            <a:off x="708991" y="2784237"/>
            <a:ext cx="896950" cy="239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xmlns="" id="{6BF1722C-0E8B-4AE3-AB71-A088F5ED89B2}"/>
              </a:ext>
            </a:extLst>
          </p:cNvPr>
          <p:cNvSpPr/>
          <p:nvPr/>
        </p:nvSpPr>
        <p:spPr>
          <a:xfrm>
            <a:off x="5051408" y="2850062"/>
            <a:ext cx="831144" cy="2262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xmlns="" id="{1C53E6B8-4A4F-4F68-9653-D918FA90B557}"/>
              </a:ext>
            </a:extLst>
          </p:cNvPr>
          <p:cNvSpPr/>
          <p:nvPr/>
        </p:nvSpPr>
        <p:spPr>
          <a:xfrm>
            <a:off x="2301321" y="3325698"/>
            <a:ext cx="2504425" cy="897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4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0961"/>
              </p:ext>
            </p:extLst>
          </p:nvPr>
        </p:nvGraphicFramePr>
        <p:xfrm>
          <a:off x="6603198" y="2072373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854-6732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Boston  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Dual Density latex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Slip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xmlns="" id="{96A27C8D-C3F2-4D0C-8C08-934CC04E96C4}"/>
              </a:ext>
            </a:extLst>
          </p:cNvPr>
          <p:cNvSpPr/>
          <p:nvPr/>
        </p:nvSpPr>
        <p:spPr>
          <a:xfrm>
            <a:off x="1625312" y="1446264"/>
            <a:ext cx="3657600" cy="125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xmlns="" id="{8180D020-3F59-4BB9-A02E-E02DEA82D01D}"/>
              </a:ext>
            </a:extLst>
          </p:cNvPr>
          <p:cNvSpPr/>
          <p:nvPr/>
        </p:nvSpPr>
        <p:spPr>
          <a:xfrm>
            <a:off x="1054024" y="2912664"/>
            <a:ext cx="1142575" cy="3270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xmlns="" id="{F91D151C-2CF6-4877-8FB6-82B5C841D8D9}"/>
              </a:ext>
            </a:extLst>
          </p:cNvPr>
          <p:cNvSpPr/>
          <p:nvPr/>
        </p:nvSpPr>
        <p:spPr>
          <a:xfrm>
            <a:off x="4223989" y="2912664"/>
            <a:ext cx="1058923" cy="2930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512E-3B08-4FAF-A21C-7BDF4DF7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Sellers – HP Men’s Closed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4C46276-C5EA-4CDE-9933-543AA8887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77709"/>
              </p:ext>
            </p:extLst>
          </p:nvPr>
        </p:nvGraphicFramePr>
        <p:xfrm>
          <a:off x="6589946" y="2137475"/>
          <a:ext cx="5257497" cy="2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18">
                  <a:extLst>
                    <a:ext uri="{9D8B030D-6E8A-4147-A177-3AD203B41FA5}">
                      <a16:colId xmlns:a16="http://schemas.microsoft.com/office/drawing/2014/main" xmlns="" val="4146726798"/>
                    </a:ext>
                  </a:extLst>
                </a:gridCol>
                <a:gridCol w="2882279">
                  <a:extLst>
                    <a:ext uri="{9D8B030D-6E8A-4147-A177-3AD203B41FA5}">
                      <a16:colId xmlns:a16="http://schemas.microsoft.com/office/drawing/2014/main" xmlns="" val="1773868067"/>
                    </a:ext>
                  </a:extLst>
                </a:gridCol>
              </a:tblGrid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Article Number – 824-6732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Article name – Boston  Derby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26613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Genuine Leather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198457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Leather Lining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03052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Insocks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Dual Density latex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2596188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327431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7387039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Derby </a:t>
                      </a:r>
                      <a:r>
                        <a:rPr lang="en-US" sz="1400" dirty="0" err="1"/>
                        <a:t>laceup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849533"/>
                  </a:ext>
                </a:extLst>
              </a:tr>
              <a:tr h="370435">
                <a:tc>
                  <a:txBody>
                    <a:bodyPr/>
                    <a:lstStyle/>
                    <a:p>
                      <a:r>
                        <a:rPr lang="en-US" sz="1400" dirty="0"/>
                        <a:t>MRP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3499.00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88575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xmlns="" id="{613DF805-BE62-4A6E-96E1-F9CDEE9D86C3}"/>
              </a:ext>
            </a:extLst>
          </p:cNvPr>
          <p:cNvSpPr/>
          <p:nvPr/>
        </p:nvSpPr>
        <p:spPr>
          <a:xfrm>
            <a:off x="1895334" y="1478743"/>
            <a:ext cx="2848944" cy="118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5274C8E2-D6C9-48E2-A9E6-A0DC1CE52AC4}"/>
              </a:ext>
            </a:extLst>
          </p:cNvPr>
          <p:cNvSpPr/>
          <p:nvPr/>
        </p:nvSpPr>
        <p:spPr>
          <a:xfrm>
            <a:off x="1135375" y="2876102"/>
            <a:ext cx="1125175" cy="3133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4246DC26-BE43-4B2C-9B52-F5AE09E345D9}"/>
              </a:ext>
            </a:extLst>
          </p:cNvPr>
          <p:cNvSpPr/>
          <p:nvPr/>
        </p:nvSpPr>
        <p:spPr>
          <a:xfrm>
            <a:off x="4377130" y="2672021"/>
            <a:ext cx="1092403" cy="3044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38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26124</TotalTime>
  <Words>774</Words>
  <Application>Microsoft Office PowerPoint</Application>
  <PresentationFormat>Custom</PresentationFormat>
  <Paragraphs>375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Closed</vt:lpstr>
      <vt:lpstr>Best Sellers – HP Men’s Open</vt:lpstr>
      <vt:lpstr>Best Sellers – HP Men’s Open</vt:lpstr>
      <vt:lpstr>Best Sellers – HP Men’s Open</vt:lpstr>
      <vt:lpstr>Best Sellers – HP Men’s Open</vt:lpstr>
      <vt:lpstr>Best Sellers – HP Men’s Open</vt:lpstr>
      <vt:lpstr>Best Sellers – HP Men’s Open</vt:lpstr>
      <vt:lpstr>Best Sellers – HP Men’s Open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Bhayana</dc:creator>
  <cp:lastModifiedBy>ADMIN</cp:lastModifiedBy>
  <cp:revision>287</cp:revision>
  <cp:lastPrinted>2019-12-18T05:36:56Z</cp:lastPrinted>
  <dcterms:created xsi:type="dcterms:W3CDTF">2019-01-30T06:34:20Z</dcterms:created>
  <dcterms:modified xsi:type="dcterms:W3CDTF">2020-07-20T11:10:53Z</dcterms:modified>
</cp:coreProperties>
</file>